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6"/>
    <p:restoredTop sz="94624"/>
  </p:normalViewPr>
  <p:slideViewPr>
    <p:cSldViewPr snapToGrid="0" snapToObjects="1">
      <p:cViewPr varScale="1">
        <p:scale>
          <a:sx n="104" d="100"/>
          <a:sy n="104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5/11/18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Movıe tıcket bookıng system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6682" y="3956279"/>
            <a:ext cx="7440706" cy="1086237"/>
          </a:xfrm>
        </p:spPr>
        <p:txBody>
          <a:bodyPr/>
          <a:lstStyle/>
          <a:p>
            <a:r>
              <a:rPr lang="en-US" dirty="0" smtClean="0"/>
              <a:t>SE318-Software Verification and </a:t>
            </a:r>
            <a:r>
              <a:rPr lang="en-US" smtClean="0"/>
              <a:t>Validation Course Project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5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Used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</a:t>
            </a:r>
          </a:p>
          <a:p>
            <a:r>
              <a:rPr lang="en-US" dirty="0" smtClean="0"/>
              <a:t>Eclipse</a:t>
            </a:r>
          </a:p>
          <a:p>
            <a:r>
              <a:rPr lang="en-US" dirty="0" smtClean="0"/>
              <a:t>MongoDB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0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113" y="1853471"/>
            <a:ext cx="5375190" cy="3784325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6792" y="1853472"/>
            <a:ext cx="5383338" cy="3784326"/>
          </a:xfrm>
        </p:spPr>
      </p:pic>
    </p:spTree>
    <p:extLst>
      <p:ext uri="{BB962C8B-B14F-4D97-AF65-F5344CB8AC3E}">
        <p14:creationId xmlns:p14="http://schemas.microsoft.com/office/powerpoint/2010/main" val="65419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80200"/>
            <a:ext cx="4855928" cy="4272383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612" y="1580200"/>
            <a:ext cx="4040188" cy="4272383"/>
          </a:xfrm>
        </p:spPr>
      </p:pic>
    </p:spTree>
    <p:extLst>
      <p:ext uri="{BB962C8B-B14F-4D97-AF65-F5344CB8AC3E}">
        <p14:creationId xmlns:p14="http://schemas.microsoft.com/office/powerpoint/2010/main" val="211531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72" y="1878229"/>
            <a:ext cx="5338094" cy="3753947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7039" y="1878228"/>
            <a:ext cx="5308951" cy="3753948"/>
          </a:xfrm>
        </p:spPr>
      </p:pic>
    </p:spTree>
    <p:extLst>
      <p:ext uri="{BB962C8B-B14F-4D97-AF65-F5344CB8AC3E}">
        <p14:creationId xmlns:p14="http://schemas.microsoft.com/office/powerpoint/2010/main" val="523849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Demonstration Video</a:t>
            </a:r>
            <a:endParaRPr lang="en-US" dirty="0"/>
          </a:p>
        </p:txBody>
      </p:sp>
      <p:pic>
        <p:nvPicPr>
          <p:cNvPr id="6" name="SE_318_Vide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73235" y="1750663"/>
            <a:ext cx="6597930" cy="4475325"/>
          </a:xfrm>
        </p:spPr>
      </p:pic>
    </p:spTree>
    <p:extLst>
      <p:ext uri="{BB962C8B-B14F-4D97-AF65-F5344CB8AC3E}">
        <p14:creationId xmlns:p14="http://schemas.microsoft.com/office/powerpoint/2010/main" val="180062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Tests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827" y="1902941"/>
            <a:ext cx="5217561" cy="4192964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227" y="2588129"/>
            <a:ext cx="5458119" cy="3091346"/>
          </a:xfrm>
        </p:spPr>
      </p:pic>
    </p:spTree>
    <p:extLst>
      <p:ext uri="{BB962C8B-B14F-4D97-AF65-F5344CB8AC3E}">
        <p14:creationId xmlns:p14="http://schemas.microsoft.com/office/powerpoint/2010/main" val="67098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146175"/>
          </a:xfrm>
        </p:spPr>
        <p:txBody>
          <a:bodyPr/>
          <a:lstStyle/>
          <a:p>
            <a:r>
              <a:rPr lang="en-US" dirty="0" smtClean="0"/>
              <a:t>Thank </a:t>
            </a:r>
            <a:r>
              <a:rPr lang="en-US" dirty="0" smtClean="0"/>
              <a:t>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3447535"/>
            <a:ext cx="9612971" cy="1912117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Başarcan</a:t>
            </a:r>
            <a:r>
              <a:rPr lang="en-US" sz="2800" dirty="0" smtClean="0"/>
              <a:t> </a:t>
            </a:r>
            <a:r>
              <a:rPr lang="en-US" sz="2800" dirty="0" err="1" smtClean="0"/>
              <a:t>Celebci</a:t>
            </a:r>
            <a:endParaRPr lang="en-US" sz="2800" dirty="0" smtClean="0"/>
          </a:p>
          <a:p>
            <a:r>
              <a:rPr lang="en-US" sz="2800" dirty="0" err="1" smtClean="0"/>
              <a:t>Özer</a:t>
            </a:r>
            <a:r>
              <a:rPr lang="en-US" sz="2800" dirty="0" smtClean="0"/>
              <a:t> </a:t>
            </a:r>
            <a:r>
              <a:rPr lang="en-US" sz="2800" dirty="0" err="1" smtClean="0"/>
              <a:t>Çevikaslan</a:t>
            </a:r>
            <a:endParaRPr lang="en-US" sz="2800" dirty="0" smtClean="0"/>
          </a:p>
          <a:p>
            <a:r>
              <a:rPr lang="en-US" sz="2800" dirty="0" smtClean="0"/>
              <a:t>Simge Özcan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455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F10001025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025" id="{F9915BBD-9749-466F-995C-8C8D6A938EC0}" vid="{CF1D1A65-FC75-42D2-B7EF-D2991382DC6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kırpılmış</Template>
  <TotalTime>75</TotalTime>
  <Words>30</Words>
  <Application>Microsoft Macintosh PowerPoint</Application>
  <PresentationFormat>Widescreen</PresentationFormat>
  <Paragraphs>15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Franklin Gothic Book</vt:lpstr>
      <vt:lpstr>TF10001025</vt:lpstr>
      <vt:lpstr>Movıe tıcket bookıng system</vt:lpstr>
      <vt:lpstr>Used Technologies</vt:lpstr>
      <vt:lpstr>Screenshots</vt:lpstr>
      <vt:lpstr>Screenshots</vt:lpstr>
      <vt:lpstr>Screenshots</vt:lpstr>
      <vt:lpstr>Demonstration Video</vt:lpstr>
      <vt:lpstr>Unit Tests</vt:lpstr>
      <vt:lpstr>Thank you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Movıe tıcket bookıng system</dc:title>
  <dc:creator>Simge Özcan</dc:creator>
  <cp:lastModifiedBy>Simge Özcan</cp:lastModifiedBy>
  <cp:revision>5</cp:revision>
  <dcterms:created xsi:type="dcterms:W3CDTF">2018-05-11T09:13:23Z</dcterms:created>
  <dcterms:modified xsi:type="dcterms:W3CDTF">2018-05-11T12:42:42Z</dcterms:modified>
</cp:coreProperties>
</file>

<file path=docProps/thumbnail.jpeg>
</file>